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8C32"/>
    <a:srgbClr val="F2B10F"/>
    <a:srgbClr val="89C640"/>
    <a:srgbClr val="6A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47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55576" y="2060848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6600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Huvudrubrik</a:t>
            </a:r>
          </a:p>
        </p:txBody>
      </p:sp>
      <p:sp>
        <p:nvSpPr>
          <p:cNvPr id="7" name="Platshållare för text 2"/>
          <p:cNvSpPr>
            <a:spLocks noGrp="1"/>
          </p:cNvSpPr>
          <p:nvPr>
            <p:ph type="body" idx="10" hasCustomPrompt="1"/>
          </p:nvPr>
        </p:nvSpPr>
        <p:spPr>
          <a:xfrm>
            <a:off x="755576" y="2822724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200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Underrubrik eller talare</a:t>
            </a:r>
          </a:p>
        </p:txBody>
      </p:sp>
    </p:spTree>
    <p:extLst>
      <p:ext uri="{BB962C8B-B14F-4D97-AF65-F5344CB8AC3E}">
        <p14:creationId xmlns:p14="http://schemas.microsoft.com/office/powerpoint/2010/main" val="428762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vsnittsrubrik">
    <p:bg>
      <p:bgPr>
        <a:solidFill>
          <a:srgbClr val="E58C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55576" y="2060848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6600" baseline="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Tacksida</a:t>
            </a:r>
          </a:p>
        </p:txBody>
      </p:sp>
      <p:sp>
        <p:nvSpPr>
          <p:cNvPr id="7" name="Platshållare för text 2"/>
          <p:cNvSpPr>
            <a:spLocks noGrp="1"/>
          </p:cNvSpPr>
          <p:nvPr>
            <p:ph type="body" idx="10" hasCustomPrompt="1"/>
          </p:nvPr>
        </p:nvSpPr>
        <p:spPr>
          <a:xfrm>
            <a:off x="755576" y="2822724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200" baseline="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Dina kontaktuppgifter här</a:t>
            </a:r>
          </a:p>
        </p:txBody>
      </p:sp>
    </p:spTree>
    <p:extLst>
      <p:ext uri="{BB962C8B-B14F-4D97-AF65-F5344CB8AC3E}">
        <p14:creationId xmlns:p14="http://schemas.microsoft.com/office/powerpoint/2010/main" val="79431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nittsrubrik">
    <p:bg>
      <p:bgPr>
        <a:solidFill>
          <a:srgbClr val="E58C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55576" y="2060848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6600" baseline="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Huvudrubrik</a:t>
            </a:r>
          </a:p>
        </p:txBody>
      </p:sp>
      <p:sp>
        <p:nvSpPr>
          <p:cNvPr id="7" name="Platshållare för text 2"/>
          <p:cNvSpPr>
            <a:spLocks noGrp="1"/>
          </p:cNvSpPr>
          <p:nvPr>
            <p:ph type="body" idx="10" hasCustomPrompt="1"/>
          </p:nvPr>
        </p:nvSpPr>
        <p:spPr>
          <a:xfrm>
            <a:off x="755576" y="2822724"/>
            <a:ext cx="7772400" cy="761876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3200" baseline="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Underrubrik eller talare</a:t>
            </a:r>
          </a:p>
        </p:txBody>
      </p:sp>
    </p:spTree>
    <p:extLst>
      <p:ext uri="{BB962C8B-B14F-4D97-AF65-F5344CB8AC3E}">
        <p14:creationId xmlns:p14="http://schemas.microsoft.com/office/powerpoint/2010/main" val="373765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55576" y="404664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 smtClean="0"/>
              <a:t>Nytt avsnitt,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55576" y="1874689"/>
            <a:ext cx="7848872" cy="5040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2564904"/>
            <a:ext cx="9144000" cy="3888432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</a:lstStyle>
          <a:p>
            <a:pPr lvl="0"/>
            <a:r>
              <a:rPr lang="sv-SE" noProof="0" dirty="0" smtClean="0"/>
              <a:t>Lägg till en bild här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017449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</a:lstStyle>
          <a:p>
            <a:pPr lvl="0"/>
            <a:r>
              <a:rPr lang="sv-SE" dirty="0" smtClean="0"/>
              <a:t>Skriv brödtext här eller lägg till annat innehåll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289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Brödtext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495800" cy="485313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Lägg till bild eller figur här</a:t>
            </a:r>
          </a:p>
        </p:txBody>
      </p:sp>
    </p:spTree>
    <p:extLst>
      <p:ext uri="{BB962C8B-B14F-4D97-AF65-F5344CB8AC3E}">
        <p14:creationId xmlns:p14="http://schemas.microsoft.com/office/powerpoint/2010/main" val="42174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, bild n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4042792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Lägg till brödtext här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 hasCustomPrompt="1"/>
          </p:nvPr>
        </p:nvSpPr>
        <p:spPr>
          <a:xfrm>
            <a:off x="4788024" y="0"/>
            <a:ext cx="4355975" cy="6453336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baseline="0"/>
            </a:lvl1pPr>
          </a:lstStyle>
          <a:p>
            <a:pPr lvl="0"/>
            <a:r>
              <a:rPr lang="sv-SE" noProof="0" dirty="0" smtClean="0"/>
              <a:t>Lägg till bild eller figur här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66634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 på jämförelsesida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Gill Sans MT" panose="020B05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Förslag 1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Brödtext här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>
                <a:latin typeface="Gill Sans MT" panose="020B05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Förslag 2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Brödtext här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075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555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62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6453188"/>
            <a:ext cx="9144000" cy="404812"/>
          </a:xfrm>
          <a:prstGeom prst="rect">
            <a:avLst/>
          </a:prstGeom>
          <a:solidFill>
            <a:srgbClr val="E58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" name="textruta 1"/>
          <p:cNvSpPr txBox="1"/>
          <p:nvPr userDrawn="1"/>
        </p:nvSpPr>
        <p:spPr>
          <a:xfrm>
            <a:off x="1846040" y="6517094"/>
            <a:ext cx="6840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Ett samarbete mellan kommunerna Essunga, Grästorp, Götene, Lidköping, Skara och Vara</a:t>
            </a:r>
            <a:endParaRPr lang="sv-SE" sz="1200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  <p:sldLayoutId id="2147483649" r:id="rId3"/>
    <p:sldLayoutId id="2147483650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62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959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nstantia" panose="02030602050306030303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onstantia" panose="02030602050306030303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Constantia" panose="02030602050306030303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onstantia" panose="02030602050306030303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Constantia" panose="0203060205030603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52b8e5a2-abfd-47b7-bbf1-d3d6c9d93f60@resu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89259"/>
            <a:ext cx="2265849" cy="402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864" y="260648"/>
            <a:ext cx="4723203" cy="2074768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2564904"/>
            <a:ext cx="3120268" cy="3799045"/>
          </a:xfrm>
          <a:prstGeom prst="rect">
            <a:avLst/>
          </a:prstGeom>
        </p:spPr>
      </p:pic>
      <p:sp>
        <p:nvSpPr>
          <p:cNvPr id="7" name="Bildtext 1 6"/>
          <p:cNvSpPr/>
          <p:nvPr/>
        </p:nvSpPr>
        <p:spPr>
          <a:xfrm>
            <a:off x="1187624" y="404664"/>
            <a:ext cx="864096" cy="720080"/>
          </a:xfrm>
          <a:prstGeom prst="borderCallout1">
            <a:avLst>
              <a:gd name="adj1" fmla="val 18750"/>
              <a:gd name="adj2" fmla="val -8333"/>
              <a:gd name="adj3" fmla="val 138474"/>
              <a:gd name="adj4" fmla="val -3833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1. Öppna appen 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8" name="Bildtext 1 7"/>
          <p:cNvSpPr/>
          <p:nvPr/>
        </p:nvSpPr>
        <p:spPr>
          <a:xfrm>
            <a:off x="2843808" y="4519053"/>
            <a:ext cx="1247509" cy="792088"/>
          </a:xfrm>
          <a:prstGeom prst="borderCallout1">
            <a:avLst>
              <a:gd name="adj1" fmla="val 18750"/>
              <a:gd name="adj2" fmla="val -8333"/>
              <a:gd name="adj3" fmla="val 35101"/>
              <a:gd name="adj4" fmla="val -5166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2.Välj lösenordhjälp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9" name="Bildtext 1 8"/>
          <p:cNvSpPr/>
          <p:nvPr/>
        </p:nvSpPr>
        <p:spPr>
          <a:xfrm>
            <a:off x="3388982" y="2851170"/>
            <a:ext cx="1247509" cy="1152128"/>
          </a:xfrm>
          <a:prstGeom prst="borderCallout1">
            <a:avLst>
              <a:gd name="adj1" fmla="val 18750"/>
              <a:gd name="adj2" fmla="val -8333"/>
              <a:gd name="adj3" fmla="val -79881"/>
              <a:gd name="adj4" fmla="val 2363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3.Ett mail skickas till din epost.</a:t>
            </a:r>
            <a:br>
              <a:rPr lang="sv-SE" sz="1400" dirty="0" smtClean="0">
                <a:solidFill>
                  <a:schemeClr val="tx1"/>
                </a:solidFill>
              </a:rPr>
            </a:br>
            <a:r>
              <a:rPr lang="sv-SE" sz="1400" dirty="0" smtClean="0">
                <a:solidFill>
                  <a:schemeClr val="tx1"/>
                </a:solidFill>
              </a:rPr>
              <a:t>Tryck på länken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0" name="Bildtext 1 9"/>
          <p:cNvSpPr/>
          <p:nvPr/>
        </p:nvSpPr>
        <p:spPr>
          <a:xfrm>
            <a:off x="7447312" y="2635146"/>
            <a:ext cx="1247509" cy="792088"/>
          </a:xfrm>
          <a:prstGeom prst="borderCallout1">
            <a:avLst>
              <a:gd name="adj1" fmla="val 18750"/>
              <a:gd name="adj2" fmla="val -8333"/>
              <a:gd name="adj3" fmla="val 293271"/>
              <a:gd name="adj4" fmla="val -376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4.Fyll i ett lösenord och tryck på Skapa</a:t>
            </a:r>
            <a:endParaRPr lang="sv-SE" sz="1400" dirty="0">
              <a:solidFill>
                <a:schemeClr val="tx1"/>
              </a:solidFill>
            </a:endParaRPr>
          </a:p>
        </p:txBody>
      </p:sp>
      <p:cxnSp>
        <p:nvCxnSpPr>
          <p:cNvPr id="12" name="Rak pilkoppling 11"/>
          <p:cNvCxnSpPr/>
          <p:nvPr/>
        </p:nvCxnSpPr>
        <p:spPr>
          <a:xfrm flipH="1">
            <a:off x="8172400" y="3427234"/>
            <a:ext cx="72008" cy="245003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81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2"/>
          <a:srcRect r="16734" b="27310"/>
          <a:stretch/>
        </p:blipFill>
        <p:spPr>
          <a:xfrm>
            <a:off x="395536" y="1412776"/>
            <a:ext cx="4112293" cy="2339201"/>
          </a:xfrm>
          <a:prstGeom prst="rect">
            <a:avLst/>
          </a:prstGeom>
        </p:spPr>
      </p:pic>
      <p:pic>
        <p:nvPicPr>
          <p:cNvPr id="7" name="Picture 2" descr="f824ffa0-ea79-41fd-8f24-7f81466ad2b5@resur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00808"/>
            <a:ext cx="1876940" cy="333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Bildtext 1 7"/>
          <p:cNvSpPr/>
          <p:nvPr/>
        </p:nvSpPr>
        <p:spPr>
          <a:xfrm>
            <a:off x="1691680" y="4225440"/>
            <a:ext cx="1247509" cy="792088"/>
          </a:xfrm>
          <a:prstGeom prst="borderCallout1">
            <a:avLst>
              <a:gd name="adj1" fmla="val 18750"/>
              <a:gd name="adj2" fmla="val -8333"/>
              <a:gd name="adj3" fmla="val -151704"/>
              <a:gd name="adj4" fmla="val 309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5.Nu ska ditt lösenord fungera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9" name="Bildtext 1 8"/>
          <p:cNvSpPr/>
          <p:nvPr/>
        </p:nvSpPr>
        <p:spPr>
          <a:xfrm>
            <a:off x="7617548" y="4255737"/>
            <a:ext cx="1247509" cy="792088"/>
          </a:xfrm>
          <a:prstGeom prst="borderCallout1">
            <a:avLst>
              <a:gd name="adj1" fmla="val 18750"/>
              <a:gd name="adj2" fmla="val -8333"/>
              <a:gd name="adj3" fmla="val -65648"/>
              <a:gd name="adj4" fmla="val -64321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6</a:t>
            </a:r>
            <a:r>
              <a:rPr lang="sv-SE" sz="1400" dirty="0" smtClean="0">
                <a:solidFill>
                  <a:schemeClr val="tx1"/>
                </a:solidFill>
              </a:rPr>
              <a:t>.Fyll i ett lösenordet och logga in</a:t>
            </a:r>
            <a:endParaRPr lang="sv-S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8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kara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B81117"/>
      </a:accent1>
      <a:accent2>
        <a:srgbClr val="652905"/>
      </a:accent2>
      <a:accent3>
        <a:srgbClr val="EAEAEA"/>
      </a:accent3>
      <a:accent4>
        <a:srgbClr val="F2B10F"/>
      </a:accent4>
      <a:accent5>
        <a:srgbClr val="6A2963"/>
      </a:accent5>
      <a:accent6>
        <a:srgbClr val="89C640"/>
      </a:accent6>
      <a:hlink>
        <a:srgbClr val="DEE9C9"/>
      </a:hlink>
      <a:folHlink>
        <a:srgbClr val="808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V6" id="{D309CBFA-F66F-4CFA-BD57-D7AECF6AED7B}" vid="{AA7903D8-5D4A-415E-A548-2F6F6159F0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PPT_V6 (6)</Template>
  <TotalTime>25</TotalTime>
  <Words>37</Words>
  <Application>Microsoft Office PowerPoint</Application>
  <PresentationFormat>Bildspel på skärmen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Constantia</vt:lpstr>
      <vt:lpstr>Gill Sans MT</vt:lpstr>
      <vt:lpstr>Office-tema</vt:lpstr>
      <vt:lpstr>PowerPoint-presentation</vt:lpstr>
      <vt:lpstr>PowerPoint-presentation</vt:lpstr>
    </vt:vector>
  </TitlesOfParts>
  <Company>Goliska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Ulrika Fransson</dc:creator>
  <cp:lastModifiedBy>Ulrika Fransson</cp:lastModifiedBy>
  <cp:revision>3</cp:revision>
  <dcterms:created xsi:type="dcterms:W3CDTF">2022-06-22T14:20:22Z</dcterms:created>
  <dcterms:modified xsi:type="dcterms:W3CDTF">2022-06-22T14:46:17Z</dcterms:modified>
</cp:coreProperties>
</file>